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73" r:id="rId2"/>
    <p:sldId id="277" r:id="rId3"/>
    <p:sldId id="274" r:id="rId4"/>
    <p:sldId id="278" r:id="rId5"/>
    <p:sldId id="275" r:id="rId6"/>
    <p:sldId id="279" r:id="rId7"/>
    <p:sldId id="276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3A2737D-0CD4-D145-2A24-ED0FF7C37249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13F2A85-17C3-6E52-35B0-FB0ADD653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318" y="749192"/>
            <a:ext cx="5879248" cy="2340000"/>
          </a:xfrm>
          <a:prstGeom prst="rect">
            <a:avLst/>
          </a:prstGeom>
        </p:spPr>
      </p:pic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67C2D071-EACD-F12B-E63B-1C6C22E8DEEF}"/>
              </a:ext>
            </a:extLst>
          </p:cNvPr>
          <p:cNvSpPr/>
          <p:nvPr/>
        </p:nvSpPr>
        <p:spPr>
          <a:xfrm>
            <a:off x="1602377" y="653143"/>
            <a:ext cx="4275909" cy="2544719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3A2737D-0CD4-D145-2A24-ED0FF7C37249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20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6</a:t>
            </a:r>
            <a:r>
              <a:rPr lang="fr-FR" sz="4800" dirty="0"/>
              <a:t> 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13F2A85-17C3-6E52-35B0-FB0ADD653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318" y="749192"/>
            <a:ext cx="5879248" cy="2340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9B74E1-31F9-7A77-3C76-A55534AE0540}"/>
              </a:ext>
            </a:extLst>
          </p:cNvPr>
          <p:cNvSpPr/>
          <p:nvPr/>
        </p:nvSpPr>
        <p:spPr>
          <a:xfrm>
            <a:off x="1480457" y="687977"/>
            <a:ext cx="4389120" cy="2490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D3B392-105B-FD30-65EE-5BFFD1A0214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103" y="733438"/>
            <a:ext cx="2311542" cy="232193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229BDBC-8835-45B7-2AED-CAFFD86ACF7B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2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9396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AE8EE-6ACA-1066-1298-97D3D7FCC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7F03DDA-E4E7-56BD-8F67-30BDA2969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649" y="908685"/>
            <a:ext cx="6904240" cy="2340000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3E8C4B8-296F-AB57-67F0-66881090E1D4}"/>
              </a:ext>
            </a:extLst>
          </p:cNvPr>
          <p:cNvSpPr/>
          <p:nvPr/>
        </p:nvSpPr>
        <p:spPr>
          <a:xfrm>
            <a:off x="1193074" y="806325"/>
            <a:ext cx="4275909" cy="2544719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D422F73-AECC-F110-E7C0-81DE7DA40090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406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AE8EE-6ACA-1066-1298-97D3D7FCC7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7F03DDA-E4E7-56BD-8F67-30BDA2969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649" y="908685"/>
            <a:ext cx="6904240" cy="234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3357AEF-D834-8DC0-FF36-2B4FD93FCF3C}"/>
              </a:ext>
            </a:extLst>
          </p:cNvPr>
          <p:cNvSpPr/>
          <p:nvPr/>
        </p:nvSpPr>
        <p:spPr>
          <a:xfrm>
            <a:off x="1036754" y="863224"/>
            <a:ext cx="4389120" cy="2490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C22CB64-6039-37EF-CB03-4175EB33B3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0" y="908685"/>
            <a:ext cx="2311542" cy="232193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CDD09FC-E55E-BC85-D725-D748EC798C3D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50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966CEC-166C-D969-0AF5-165ACD6F840C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5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510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35FB35F-B8B8-DCEC-63C7-C93B9F393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085" y="746020"/>
            <a:ext cx="6175830" cy="2340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7D928D0-0801-E00F-CE38-652484E98C1C}"/>
              </a:ext>
            </a:extLst>
          </p:cNvPr>
          <p:cNvSpPr/>
          <p:nvPr/>
        </p:nvSpPr>
        <p:spPr>
          <a:xfrm>
            <a:off x="1388579" y="653143"/>
            <a:ext cx="4275909" cy="2544719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DCA29A4-BA9D-558D-87B8-36768DA3F519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663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35FB35F-B8B8-DCEC-63C7-C93B9F393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085" y="746020"/>
            <a:ext cx="6175830" cy="234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1223DCD-5747-5AA8-4317-CC4D126427F3}"/>
              </a:ext>
            </a:extLst>
          </p:cNvPr>
          <p:cNvSpPr/>
          <p:nvPr/>
        </p:nvSpPr>
        <p:spPr>
          <a:xfrm>
            <a:off x="1219200" y="739867"/>
            <a:ext cx="4389120" cy="2490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E47F5B-2226-47CE-5694-369BDF685B0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846" y="785328"/>
            <a:ext cx="2311542" cy="232193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C5235BE-21AE-DA1E-82AE-54BF5DE67FC4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50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0</a:t>
            </a:r>
            <a:r>
              <a:rPr lang="fr-FR" sz="4800" dirty="0"/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C27C441-F93A-F0B3-EADE-E125DD3EF4D6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5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675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B5E9036-56FE-FDAD-17F6-B0A1ABFDA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226" y="857862"/>
            <a:ext cx="7589996" cy="2340000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02B915E-AE02-1BE5-E6F6-0A709BDC7D3C}"/>
              </a:ext>
            </a:extLst>
          </p:cNvPr>
          <p:cNvSpPr/>
          <p:nvPr/>
        </p:nvSpPr>
        <p:spPr>
          <a:xfrm>
            <a:off x="825061" y="755502"/>
            <a:ext cx="4275909" cy="2544719"/>
          </a:xfrm>
          <a:prstGeom prst="roundRect">
            <a:avLst>
              <a:gd name="adj" fmla="val 742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32991E9-B3F0-40DC-EE32-9E003355CCDE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…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…</a:t>
            </a:r>
            <a:r>
              <a:rPr lang="fr-FR" sz="4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379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4/4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D3AD2A3-A86F-6DF3-53A6-AC19C2F173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4" y="3598546"/>
            <a:ext cx="2090932" cy="13982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B5E9036-56FE-FDAD-17F6-B0A1ABFDA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226" y="857862"/>
            <a:ext cx="7589996" cy="234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CFF69EB-78AF-4C1B-49F5-2B665A564BE3}"/>
              </a:ext>
            </a:extLst>
          </p:cNvPr>
          <p:cNvSpPr/>
          <p:nvPr/>
        </p:nvSpPr>
        <p:spPr>
          <a:xfrm>
            <a:off x="775497" y="853575"/>
            <a:ext cx="4389120" cy="24906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F1792F-6BE1-E6FA-182A-9C47BD219B8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143" y="899036"/>
            <a:ext cx="2311542" cy="232193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538FBB6-B8D8-9AE4-A2DB-A0BCF9E49A8A}"/>
              </a:ext>
            </a:extLst>
          </p:cNvPr>
          <p:cNvSpPr txBox="1"/>
          <p:nvPr/>
        </p:nvSpPr>
        <p:spPr>
          <a:xfrm>
            <a:off x="2047965" y="51646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100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FF0000"/>
                </a:solidFill>
              </a:rPr>
              <a:t>60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5</a:t>
            </a:r>
            <a:r>
              <a:rPr lang="fr-FR" sz="4800" dirty="0"/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3E0580A-8E38-BF41-393D-19852CFD3517}"/>
              </a:ext>
            </a:extLst>
          </p:cNvPr>
          <p:cNvSpPr txBox="1"/>
          <p:nvPr/>
        </p:nvSpPr>
        <p:spPr>
          <a:xfrm>
            <a:off x="3708502" y="4287579"/>
            <a:ext cx="1824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1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FF0000"/>
                </a:solidFill>
              </a:rPr>
              <a:t>6</a:t>
            </a:r>
            <a:r>
              <a:rPr lang="fr-FR" sz="3200" b="1" dirty="0"/>
              <a:t>     </a:t>
            </a:r>
            <a:r>
              <a:rPr lang="fr-FR" sz="3200" b="1" dirty="0">
                <a:solidFill>
                  <a:srgbClr val="0070C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3331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778</TotalTime>
  <Words>60</Words>
  <Application>Microsoft Office PowerPoint</Application>
  <PresentationFormat>Affichage à l'écran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30</cp:revision>
  <dcterms:created xsi:type="dcterms:W3CDTF">2023-02-07T14:55:57Z</dcterms:created>
  <dcterms:modified xsi:type="dcterms:W3CDTF">2024-12-03T20:05:38Z</dcterms:modified>
</cp:coreProperties>
</file>